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94C"/>
    <a:srgbClr val="000099"/>
    <a:srgbClr val="0033CC"/>
    <a:srgbClr val="AAADBC"/>
    <a:srgbClr val="123969"/>
    <a:srgbClr val="89B6EF"/>
    <a:srgbClr val="99907E"/>
    <a:srgbClr val="BEA694"/>
    <a:srgbClr val="A97F5D"/>
    <a:srgbClr val="153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578"/>
  </p:normalViewPr>
  <p:slideViewPr>
    <p:cSldViewPr snapToGrid="0" snapToObjects="1">
      <p:cViewPr varScale="1">
        <p:scale>
          <a:sx n="123" d="100"/>
          <a:sy n="123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4822B8C-F1F6-5202-6BE5-73B6B10B3AAA}"/>
              </a:ext>
            </a:extLst>
          </p:cNvPr>
          <p:cNvSpPr txBox="1"/>
          <p:nvPr userDrawn="1"/>
        </p:nvSpPr>
        <p:spPr>
          <a:xfrm>
            <a:off x="3847214" y="617278"/>
            <a:ext cx="414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</a:rPr>
              <a:t>Micro Nano Graph Contest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75AC24-C296-AA6A-DD6C-73D63A6E34F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 descr="A logo of a company&#10;&#10;Description automatically generated">
            <a:extLst>
              <a:ext uri="{FF2B5EF4-FFF2-40B4-BE49-F238E27FC236}">
                <a16:creationId xmlns:a16="http://schemas.microsoft.com/office/drawing/2014/main" id="{6F105195-F085-1EB1-EDAF-3CCD2B5D77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6791" y="6059494"/>
            <a:ext cx="1084520" cy="5693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2BCEB6-4942-F112-1E7F-F65FA7A7EFA3}"/>
              </a:ext>
            </a:extLst>
          </p:cNvPr>
          <p:cNvSpPr txBox="1"/>
          <p:nvPr userDrawn="1"/>
        </p:nvSpPr>
        <p:spPr>
          <a:xfrm>
            <a:off x="170122" y="6190291"/>
            <a:ext cx="1474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Sponsored By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B334B-58B0-9451-C678-3A2E4EC4EE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495" y="0"/>
            <a:ext cx="3303997" cy="231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55AC22-AE4A-D27F-34AA-061A67CBD954}"/>
              </a:ext>
            </a:extLst>
          </p:cNvPr>
          <p:cNvSpPr txBox="1"/>
          <p:nvPr userDrawn="1"/>
        </p:nvSpPr>
        <p:spPr>
          <a:xfrm>
            <a:off x="1990166" y="0"/>
            <a:ext cx="102018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3200" b="1" i="0" u="none" strike="noStrike" dirty="0">
                <a:solidFill>
                  <a:srgbClr val="8AC2E7"/>
                </a:solidFill>
                <a:effectLst/>
                <a:latin typeface="Lexend"/>
              </a:rPr>
              <a:t>51</a:t>
            </a:r>
            <a:r>
              <a:rPr lang="en-GB" sz="3200" b="1" i="0" u="none" strike="noStrike" baseline="30000" dirty="0">
                <a:solidFill>
                  <a:srgbClr val="8AC2E7"/>
                </a:solidFill>
                <a:effectLst/>
                <a:latin typeface="Lexend"/>
              </a:rPr>
              <a:t>st</a:t>
            </a:r>
            <a:r>
              <a:rPr lang="en-GB" sz="3200" b="1" i="0" u="none" strike="noStrike" dirty="0">
                <a:solidFill>
                  <a:srgbClr val="8AC2E7"/>
                </a:solidFill>
                <a:effectLst/>
                <a:latin typeface="Lexend"/>
              </a:rPr>
              <a:t> International Micro and Nano Engineering Conference</a:t>
            </a:r>
          </a:p>
          <a:p>
            <a:br>
              <a:rPr lang="en-GB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241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0339-E9C6-F44C-8C51-04829CC9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7A379-C9A0-314D-B05A-1209997DB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0CDBF-1874-944E-B49E-B650BCD3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81E6-B7E6-1748-9D56-EE56DFF30DB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39A87-488D-9A45-95AB-03357DE7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820F1-BDD7-0B42-9591-535A496E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CC7-D458-F347-A506-5CC1FEBD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4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01389-6E52-1743-AB4D-775B158E2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771F3-F5A7-864F-A5FF-21FB32C5A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A591B-7437-DD49-A73A-821A094B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81E6-B7E6-1748-9D56-EE56DFF30DB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D95FA-A8FF-EA40-9F94-759F4DCF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50940-FFB5-5040-8BC0-B5247A80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CC7-D458-F347-A506-5CC1FEBD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3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B3440-4B4A-4343-AD37-418477AA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81E6-B7E6-1748-9D56-EE56DFF30DB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B9412-9EF8-3A43-A974-9DC041C7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9BE57-8F60-A641-97B5-D296CBF1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CC7-D458-F347-A506-5CC1FEBDB9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84AA11-A67C-2500-19A3-8B0312CCC2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62" t="6045" r="67904" b="21613"/>
          <a:stretch/>
        </p:blipFill>
        <p:spPr>
          <a:xfrm>
            <a:off x="0" y="5883"/>
            <a:ext cx="3527612" cy="1692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79A54-2D76-378F-D408-977B19EED4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1835" y="-7712"/>
            <a:ext cx="9610164" cy="365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598DE4-97B7-0686-280D-5C818B694217}"/>
              </a:ext>
            </a:extLst>
          </p:cNvPr>
          <p:cNvSpPr txBox="1"/>
          <p:nvPr userDrawn="1"/>
        </p:nvSpPr>
        <p:spPr>
          <a:xfrm>
            <a:off x="3720457" y="435644"/>
            <a:ext cx="3576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Micro Nano Graph Contest</a:t>
            </a:r>
          </a:p>
        </p:txBody>
      </p:sp>
    </p:spTree>
    <p:extLst>
      <p:ext uri="{BB962C8B-B14F-4D97-AF65-F5344CB8AC3E}">
        <p14:creationId xmlns:p14="http://schemas.microsoft.com/office/powerpoint/2010/main" val="195667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E68B-F704-4546-919C-17E6D5BB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F3D52-683A-B74D-980F-05B17747C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DB524-5CF9-DC47-A1FF-194CC8C1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81E6-B7E6-1748-9D56-EE56DFF30DB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86A6C-4CD2-BF47-AC1C-5436A665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0194D-A735-7044-844F-7CF9C024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CC7-D458-F347-A506-5CC1FEBD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6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7016-28F6-8241-A825-44FAB1C7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153CA-ED5B-2847-96FC-CB15CA201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E8DA1-8782-9B48-AB54-882C4783B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1974E-D129-1A47-9F86-E604BAB9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81E6-B7E6-1748-9D56-EE56DFF30DBB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FD82C-F26B-0742-B678-9E455E06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A9208-511D-034F-A17F-0037C254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CC7-D458-F347-A506-5CC1FEBD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EE32-1672-4641-9AC7-EA88443B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A2523-C215-9C42-BA43-9036536E6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8E7C4-57C1-8B49-9D37-7DCF5D03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E14E4-FE5A-3E44-B858-B5CE92488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30B47-6B0C-6145-B6DA-FA763B4D6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AC54A-ABE6-0D45-8E95-DDECF94B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81E6-B7E6-1748-9D56-EE56DFF30DBB}" type="datetimeFigureOut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60E42-15D0-EF44-90EC-2FFF2078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4DC8A-E413-9448-BE12-D56CE04F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CC7-D458-F347-A506-5CC1FEBD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A1AA-98B4-554E-8170-7AA8FEF1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9F9F-8E5B-E14B-B5BA-E447C388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81E6-B7E6-1748-9D56-EE56DFF30DBB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C1443-05AD-6749-8A29-39586994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4CFE6-FEA7-4B49-91B9-EE07F9A9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CC7-D458-F347-A506-5CC1FEBD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9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B18F1-BF41-9446-BAB5-C360A8BF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81E6-B7E6-1748-9D56-EE56DFF30DBB}" type="datetimeFigureOut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FF8B7-4A89-C444-89B1-77E31412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89858-F9BD-A54D-ABC1-87B41DFF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CC7-D458-F347-A506-5CC1FEBD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9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E950-243E-ED47-8B47-C7883D24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533B-5818-6548-A841-1CC369B82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96453-23E1-844B-8A58-ABB4FE267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A3317-02E5-6140-B8C6-5A239AEB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81E6-B7E6-1748-9D56-EE56DFF30DBB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AB99B-A2E1-1A44-95B5-AD5AC1B2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9AA14-F8BA-504F-831D-4E556F8E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CC7-D458-F347-A506-5CC1FEBD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6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067A-A49B-E54D-AB05-043302D8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070D7-2F6C-1148-ADFB-814357EC6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24A88-2931-A44F-9193-432C1828D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4A3E3-9DCE-1648-9F55-F413B16C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81E6-B7E6-1748-9D56-EE56DFF30DBB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2751A-51FA-F041-91E9-F507DD4A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5D60E-20FE-0844-8AF2-4AB8EF04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5CC7-D458-F347-A506-5CC1FEBD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E3CBE-194E-D343-AD7D-6E8419FA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660E3-4DC8-0044-843D-3E3133212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B9436-C2BC-DC4E-ADAA-1237F1798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81E6-B7E6-1748-9D56-EE56DFF30DB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6D162-33EC-DC4B-983F-7D779FAD8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39DB9-4344-AF4E-A778-F63CFF4FA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5CC7-D458-F347-A506-5CC1FEBD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ge27c873d88_0_0">
            <a:extLst>
              <a:ext uri="{FF2B5EF4-FFF2-40B4-BE49-F238E27FC236}">
                <a16:creationId xmlns:a16="http://schemas.microsoft.com/office/drawing/2014/main" id="{3AD6B5DB-4C87-1345-8376-7F77291E51E9}"/>
              </a:ext>
            </a:extLst>
          </p:cNvPr>
          <p:cNvSpPr/>
          <p:nvPr/>
        </p:nvSpPr>
        <p:spPr>
          <a:xfrm>
            <a:off x="10990558" y="404034"/>
            <a:ext cx="1095428" cy="611899"/>
          </a:xfrm>
          <a:prstGeom prst="ellipse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Arial"/>
                <a:cs typeface="Calibri"/>
                <a:sym typeface="Calibri"/>
              </a:rPr>
              <a:t>#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81;ge27c873d88_0_0">
            <a:extLst>
              <a:ext uri="{FF2B5EF4-FFF2-40B4-BE49-F238E27FC236}">
                <a16:creationId xmlns:a16="http://schemas.microsoft.com/office/drawing/2014/main" id="{9D93E258-B592-F741-8CF8-934B0E103D98}"/>
              </a:ext>
            </a:extLst>
          </p:cNvPr>
          <p:cNvSpPr txBox="1"/>
          <p:nvPr/>
        </p:nvSpPr>
        <p:spPr>
          <a:xfrm>
            <a:off x="161599" y="2531420"/>
            <a:ext cx="4080791" cy="3416279"/>
          </a:xfrm>
          <a:prstGeom prst="rect">
            <a:avLst/>
          </a:prstGeom>
          <a:solidFill>
            <a:srgbClr val="AAADBC">
              <a:alpha val="7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Description:</a:t>
            </a:r>
            <a:r>
              <a:rPr lang="en-US" sz="1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Submitted by: </a:t>
            </a:r>
            <a:endParaRPr sz="2800" dirty="0">
              <a:solidFill>
                <a:schemeClr val="bg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Affiliation: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Country:</a:t>
            </a:r>
            <a:endParaRPr lang="en-US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Instrument: (</a:t>
            </a:r>
            <a:r>
              <a:rPr lang="en-US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Type, Manufacturer, Model</a:t>
            </a: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Original Magnification:</a:t>
            </a:r>
            <a:endParaRPr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3;ge27c873d88_0_0">
            <a:extLst>
              <a:ext uri="{FF2B5EF4-FFF2-40B4-BE49-F238E27FC236}">
                <a16:creationId xmlns:a16="http://schemas.microsoft.com/office/drawing/2014/main" id="{F1D1C48F-5C96-3241-9E65-0FC55D24486B}"/>
              </a:ext>
            </a:extLst>
          </p:cNvPr>
          <p:cNvSpPr txBox="1"/>
          <p:nvPr/>
        </p:nvSpPr>
        <p:spPr>
          <a:xfrm>
            <a:off x="161599" y="2544901"/>
            <a:ext cx="41977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Title: </a:t>
            </a:r>
            <a:r>
              <a:rPr lang="en-US" sz="16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Pick a title that the Judges will change </a:t>
            </a:r>
            <a:endParaRPr sz="24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CB6BD3-3ED6-7E4C-81A7-C4624BBBC626}"/>
              </a:ext>
            </a:extLst>
          </p:cNvPr>
          <p:cNvSpPr/>
          <p:nvPr/>
        </p:nvSpPr>
        <p:spPr>
          <a:xfrm>
            <a:off x="8966957" y="2229250"/>
            <a:ext cx="649930" cy="587775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CB178F-86F9-7B49-8B40-B4F4599ED112}"/>
              </a:ext>
            </a:extLst>
          </p:cNvPr>
          <p:cNvSpPr/>
          <p:nvPr/>
        </p:nvSpPr>
        <p:spPr>
          <a:xfrm>
            <a:off x="4518838" y="1164792"/>
            <a:ext cx="7567148" cy="5544263"/>
          </a:xfrm>
          <a:prstGeom prst="rect">
            <a:avLst/>
          </a:prstGeom>
          <a:solidFill>
            <a:srgbClr val="AA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Insert Image Here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Remove Gray Box</a:t>
            </a:r>
          </a:p>
        </p:txBody>
      </p:sp>
    </p:spTree>
    <p:extLst>
      <p:ext uri="{BB962C8B-B14F-4D97-AF65-F5344CB8AC3E}">
        <p14:creationId xmlns:p14="http://schemas.microsoft.com/office/powerpoint/2010/main" val="352399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A0361CB13A649AF8ADFFC6AD75DFC" ma:contentTypeVersion="10" ma:contentTypeDescription="Create a new document." ma:contentTypeScope="" ma:versionID="c81bd9026ae8fe3297105e70da339168">
  <xsd:schema xmlns:xsd="http://www.w3.org/2001/XMLSchema" xmlns:xs="http://www.w3.org/2001/XMLSchema" xmlns:p="http://schemas.microsoft.com/office/2006/metadata/properties" xmlns:ns3="6672a51a-65c1-431c-b59e-fbb70048663b" targetNamespace="http://schemas.microsoft.com/office/2006/metadata/properties" ma:root="true" ma:fieldsID="2af04388fb252220671cd59572986a47" ns3:_="">
    <xsd:import namespace="6672a51a-65c1-431c-b59e-fbb7004866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2a51a-65c1-431c-b59e-fbb7004866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672a51a-65c1-431c-b59e-fbb70048663b" xsi:nil="true"/>
  </documentManagement>
</p:properties>
</file>

<file path=customXml/itemProps1.xml><?xml version="1.0" encoding="utf-8"?>
<ds:datastoreItem xmlns:ds="http://schemas.openxmlformats.org/officeDocument/2006/customXml" ds:itemID="{9773AE81-8E7A-4DE6-B067-E07F6801C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2a51a-65c1-431c-b59e-fbb7004866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9E9BB7-927A-4F0C-A9D8-CB01BDC73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1D4534-88EE-4EDB-AE14-D696A95EA103}">
  <ds:schemaRefs>
    <ds:schemaRef ds:uri="http://purl.org/dc/dcmitype/"/>
    <ds:schemaRef ds:uri="http://purl.org/dc/elements/1.1/"/>
    <ds:schemaRef ds:uri="6672a51a-65c1-431c-b59e-fbb70048663b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38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Lexend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Choksi, Ria A</dc:creator>
  <cp:lastModifiedBy>James owen</cp:lastModifiedBy>
  <cp:revision>9</cp:revision>
  <dcterms:created xsi:type="dcterms:W3CDTF">2022-03-18T02:38:08Z</dcterms:created>
  <dcterms:modified xsi:type="dcterms:W3CDTF">2025-09-08T13:25:18Z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0x0101008A9A0361CB13A649AF8ADFFC6AD75DFC</vt:lpwstr>
  </property>
</Properties>
</file>