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5B4E-8B55-D54F-CBFD-C299048A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7A0AB-1A2F-0D31-F4AA-6A3EFDDF2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A470-F66A-FFC6-9E25-FCDD5257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3F8A-EEB7-08F0-61F7-755C97DE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B84F1-F1CE-F993-F605-0A2C02CD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9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4264-88CD-4D8A-03DC-2267E7C3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657B-08FC-E606-BEDF-7B421ACBD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4FB0F-099C-1A27-DAB8-759683E0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704CD-1A53-8424-3F77-D3523EA9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B5152-1E5D-EA69-5838-5BC8EE12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4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04EEC7-10A7-E8A1-D386-AE3A513BF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C8A3B-2944-EC30-AB35-35887BDFC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C4BA1-10D0-4BB8-888B-06B6E4FA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7C7C6-75AB-6D57-D8C5-15AE7359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45891-604E-DD73-6EC0-D030BCD6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1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B405-FD44-0142-BC08-EC00FD384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6D3AC-2AAF-7CF1-9819-A0AC2DD31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4F20C-20BC-322A-9312-B7A43F09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7FB76-8CC7-75DF-27E6-5A047D39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86449-3F56-E60C-FCCB-1FE22B4C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1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1666-5702-A7D7-3772-22C58CBB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C9755-816D-BE12-6EB9-3F089AA9A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AD70B-695E-8B3D-C7B4-8EE2101C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F044-D1A9-CD62-5D02-308434F3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9442-B53D-4670-C233-62AA0668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3EBE-0EAA-FE09-CCEB-50A08BF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B06D0-DDAC-3226-D3E9-519073719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ED20-07F7-8453-3241-C3E655176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BB6A2-B4C9-17ED-540B-1F65FBCB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DF9B6-FDC8-5B69-9ED1-2EB90B17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83170-BEE0-2BE9-6EA4-38D6A4FE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6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546F-6332-68F2-03F4-19C84653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9533-53D7-7A49-DDC4-34D816585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9ADB7-6DD6-6B6A-24CD-EDBAF7A52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344FAB-6DBC-15C0-6777-AF036704D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75AB9-D69D-DD99-449E-F17975CB5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AB4D4-A5C6-B0D6-9203-05972D40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1/16/25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8EC8D-E2D4-315E-CF3D-B3FFE48F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082ED7-F26B-4BB2-C5A8-A25231B8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5A9A-ADCB-3785-0AE3-E69395E3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8DAEE-C0BE-87D0-D89C-F101C503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1/16/25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F7A43-A2CE-4352-6706-D97FD723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D95EC-F3B8-036D-F53E-493BFBC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B8854C-2909-D9F5-3D25-B429C4D6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1/16/25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93DAD-BF73-6876-EA7C-269E59C1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59379-159F-35FA-C908-E5355C62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B3F3-259F-FEDA-A6BF-1E67D646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F19A-A3A3-E8F4-25CC-8241FCA7D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F59E7-328B-D5EF-4322-42BAD95B1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9D84E-D847-8271-3326-1A368DC2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91214-F914-EF64-4A5E-2057476A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A7A43-7A6D-C096-643E-9320497A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2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CCCD-41BC-33A0-CD89-BD171978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1A0138-0424-AA6F-C2F6-BCD35BCBA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914F4-8F0E-F33C-4F85-66EBBDF7C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941C5-82C2-7EA4-CD42-54910E87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B2A51-7B52-E250-6D85-1D2C4C07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CE11A-E4F0-6121-7918-C0D45359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5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365AD-7CD6-82A9-0F81-6A03601A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363D4-6D40-E9A3-A1D5-822B51EF6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9713E-E3C9-F439-D366-4D5DF3CD2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8F17-B0CA-4766-AE70-08AC2A4A6A80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296AF-54C1-FB27-23BE-DF9614DC0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E517F-6334-B92B-0338-05EAF7B44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9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C9C9E1-847C-A74F-2762-D85AD656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12"/>
          <a:stretch/>
        </p:blipFill>
        <p:spPr>
          <a:xfrm>
            <a:off x="0" y="-2"/>
            <a:ext cx="12192000" cy="6826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F3EEE1-806D-6D9D-EBC7-79A04AAF7CB1}"/>
              </a:ext>
            </a:extLst>
          </p:cNvPr>
          <p:cNvSpPr txBox="1"/>
          <p:nvPr/>
        </p:nvSpPr>
        <p:spPr>
          <a:xfrm>
            <a:off x="3648600" y="64229"/>
            <a:ext cx="562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2025 EIPBN MicroGraph Contest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A9F8F-6009-9A37-A589-077251CDD81F}"/>
              </a:ext>
            </a:extLst>
          </p:cNvPr>
          <p:cNvSpPr txBox="1"/>
          <p:nvPr/>
        </p:nvSpPr>
        <p:spPr>
          <a:xfrm>
            <a:off x="190901" y="2076727"/>
            <a:ext cx="504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MicroGraph Title: Pick something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that the judges will change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73E89-CA26-4C6A-729E-9D78E3E38F5C}"/>
              </a:ext>
            </a:extLst>
          </p:cNvPr>
          <p:cNvSpPr txBox="1"/>
          <p:nvPr/>
        </p:nvSpPr>
        <p:spPr>
          <a:xfrm>
            <a:off x="190901" y="2855685"/>
            <a:ext cx="5449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Description</a:t>
            </a:r>
            <a:r>
              <a:rPr lang="en-US" sz="2400" dirty="0">
                <a:solidFill>
                  <a:schemeClr val="bg1"/>
                </a:solidFill>
              </a:rPr>
              <a:t>: The more details the</a:t>
            </a:r>
          </a:p>
          <a:p>
            <a:r>
              <a:rPr lang="en-US" sz="2400" dirty="0">
                <a:solidFill>
                  <a:schemeClr val="bg1"/>
                </a:solidFill>
              </a:rPr>
              <a:t>better.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D8B89-94E5-807C-59F0-93F3D59A0495}"/>
              </a:ext>
            </a:extLst>
          </p:cNvPr>
          <p:cNvSpPr txBox="1"/>
          <p:nvPr/>
        </p:nvSpPr>
        <p:spPr>
          <a:xfrm>
            <a:off x="190901" y="3716116"/>
            <a:ext cx="48947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Image Details:</a:t>
            </a:r>
          </a:p>
          <a:p>
            <a:r>
              <a:rPr lang="en-US" sz="2000" dirty="0">
                <a:solidFill>
                  <a:schemeClr val="bg1"/>
                </a:solidFill>
              </a:rPr>
              <a:t>Orig. Mag: (3”x 4” image): ???</a:t>
            </a:r>
            <a:r>
              <a:rPr lang="en-US" sz="2000" dirty="0" err="1">
                <a:solidFill>
                  <a:schemeClr val="bg1"/>
                </a:solidFill>
              </a:rPr>
              <a:t>kX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Instrument: : Manufacturer, Type and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Model of Microscope</a:t>
            </a:r>
          </a:p>
          <a:p>
            <a:r>
              <a:rPr lang="en-US" sz="2000" dirty="0">
                <a:solidFill>
                  <a:schemeClr val="bg1"/>
                </a:solidFill>
              </a:rPr>
              <a:t>Submitted By: Your Name(S)</a:t>
            </a:r>
          </a:p>
          <a:p>
            <a:r>
              <a:rPr lang="en-US" sz="2000" dirty="0">
                <a:solidFill>
                  <a:schemeClr val="bg1"/>
                </a:solidFill>
              </a:rPr>
              <a:t>Affiliation: Your Institution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79A6FD-844B-F1B2-9F1C-8C33CACB0C1A}"/>
              </a:ext>
            </a:extLst>
          </p:cNvPr>
          <p:cNvSpPr txBox="1"/>
          <p:nvPr/>
        </p:nvSpPr>
        <p:spPr>
          <a:xfrm>
            <a:off x="190902" y="6018640"/>
            <a:ext cx="152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Sponsored by: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C78CAC-A5E7-567F-9A1F-01FE156A1894}"/>
              </a:ext>
            </a:extLst>
          </p:cNvPr>
          <p:cNvSpPr/>
          <p:nvPr/>
        </p:nvSpPr>
        <p:spPr>
          <a:xfrm>
            <a:off x="1628775" y="5716664"/>
            <a:ext cx="1726632" cy="93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text, accessory, clipart, night sky&#10;&#10;Description automatically generated">
            <a:extLst>
              <a:ext uri="{FF2B5EF4-FFF2-40B4-BE49-F238E27FC236}">
                <a16:creationId xmlns:a16="http://schemas.microsoft.com/office/drawing/2014/main" id="{85F5AFAB-2232-4F5E-DF0B-6348C2F40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14" y="5752111"/>
            <a:ext cx="1642293" cy="8993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3B0E23A-1F70-F35C-8CCB-E87533D6EC36}"/>
              </a:ext>
            </a:extLst>
          </p:cNvPr>
          <p:cNvSpPr/>
          <p:nvPr/>
        </p:nvSpPr>
        <p:spPr>
          <a:xfrm>
            <a:off x="5231080" y="682112"/>
            <a:ext cx="6709150" cy="6009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PUT YOUR MICROGRAPH ROUGHLY HERE</a:t>
            </a:r>
          </a:p>
          <a:p>
            <a:pPr algn="ctr"/>
            <a:r>
              <a:rPr lang="en-US" dirty="0"/>
              <a:t>BUT LOSE THIS BOX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894ED60-B42D-45A1-B549-BBC0E134D248}"/>
              </a:ext>
            </a:extLst>
          </p:cNvPr>
          <p:cNvSpPr/>
          <p:nvPr/>
        </p:nvSpPr>
        <p:spPr>
          <a:xfrm>
            <a:off x="11238769" y="31121"/>
            <a:ext cx="836586" cy="61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#1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8AAC0-CAE7-D0AA-83CF-A883B6F0F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0"/>
            <a:ext cx="1687924" cy="21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0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75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Verma, Sanjeet</dc:creator>
  <cp:lastModifiedBy>James owen</cp:lastModifiedBy>
  <cp:revision>7</cp:revision>
  <dcterms:created xsi:type="dcterms:W3CDTF">2023-01-17T17:24:49Z</dcterms:created>
  <dcterms:modified xsi:type="dcterms:W3CDTF">2025-01-16T16:25:18Z</dcterms:modified>
</cp:coreProperties>
</file>