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ADBC"/>
    <a:srgbClr val="123969"/>
    <a:srgbClr val="89B6EF"/>
    <a:srgbClr val="99907E"/>
    <a:srgbClr val="BEA694"/>
    <a:srgbClr val="A97F5D"/>
    <a:srgbClr val="153072"/>
    <a:srgbClr val="9D6E54"/>
    <a:srgbClr val="5E8CCE"/>
    <a:srgbClr val="B1BE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4"/>
  </p:normalViewPr>
  <p:slideViewPr>
    <p:cSldViewPr snapToGrid="0" snapToObjects="1">
      <p:cViewPr varScale="1">
        <p:scale>
          <a:sx n="82" d="100"/>
          <a:sy n="82" d="100"/>
        </p:scale>
        <p:origin x="86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AAF25-CA64-CE4F-B3BC-2413418D81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D5F4FB-F836-F94D-815D-4B8B61F648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40953C-C724-A740-840E-C06D1CD87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181E6-B7E6-1748-9D56-EE56DFF30DBB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5CBDBD-3DE7-CE41-97CD-32476DEB8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D6D467-572A-9247-B8ED-F8E99D477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85CC7-D458-F347-A506-5CC1FEBDB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411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60339-E9C6-F44C-8C51-04829CC98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07A379-C9A0-314D-B05A-1209997DB2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E0CDBF-1874-944E-B49E-B650BCD3C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181E6-B7E6-1748-9D56-EE56DFF30DBB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F39A87-488D-9A45-95AB-03357DE74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820F1-BDD7-0B42-9591-535A496E5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85CC7-D458-F347-A506-5CC1FEBDB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140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D01389-6E52-1743-AB4D-775B158E23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D771F3-F5A7-864F-A5FF-21FB32C5A3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DA591B-7437-DD49-A73A-821A094BC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181E6-B7E6-1748-9D56-EE56DFF30DBB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AD95FA-A8FF-EA40-9F94-759F4DCF0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050940-FFB5-5040-8BC0-B5247A80B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85CC7-D458-F347-A506-5CC1FEBDB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433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9BE26-4EAE-B04F-AA77-6F3943D8D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479E8F-AC84-4B45-B940-004EFFB9C3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3B3440-4B4A-4343-AD37-418477AA2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181E6-B7E6-1748-9D56-EE56DFF30DBB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2B9412-9EF8-3A43-A974-9DC041C7E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29BE57-8F60-A641-97B5-D296CBF11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85CC7-D458-F347-A506-5CC1FEBDB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673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EE68B-F704-4546-919C-17E6D5BBD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5F3D52-683A-B74D-980F-05B17747C8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3DB524-5CF9-DC47-A1FF-194CC8C16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181E6-B7E6-1748-9D56-EE56DFF30DBB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F86A6C-4CD2-BF47-AC1C-5436A6651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80194D-A735-7044-844F-7CF9C0248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85CC7-D458-F347-A506-5CC1FEBDB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768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67016-28F6-8241-A825-44FAB1C77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153CA-ED5B-2847-96FC-CB15CA2017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7E8DA1-8782-9B48-AB54-882C4783B6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B1974E-D129-1A47-9F86-E604BAB9D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181E6-B7E6-1748-9D56-EE56DFF30DBB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CFD82C-F26B-0742-B678-9E455E066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1A9208-511D-034F-A17F-0037C254D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85CC7-D458-F347-A506-5CC1FEBDB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866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7EE32-1672-4641-9AC7-EA88443BD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4A2523-C215-9C42-BA43-9036536E6B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88E7C4-57C1-8B49-9D37-7DCF5D0368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CE14E4-FE5A-3E44-B858-B5CE92488D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130B47-6B0C-6145-B6DA-FA763B4D68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6AC54A-ABE6-0D45-8E95-DDECF94B4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181E6-B7E6-1748-9D56-EE56DFF30DBB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F60E42-15D0-EF44-90EC-2FFF20783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24DC8A-E413-9448-BE12-D56CE04FF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85CC7-D458-F347-A506-5CC1FEBDB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49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FA1AA-98B4-554E-8170-7AA8FEF1C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299F9F-8E5B-E14B-B5BA-E447C3887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181E6-B7E6-1748-9D56-EE56DFF30DBB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AC1443-05AD-6749-8A29-39586994B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74CFE6-FEA7-4B49-91B9-EE07F9A92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85CC7-D458-F347-A506-5CC1FEBDB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090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4B18F1-BF41-9446-BAB5-C360A8BFA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181E6-B7E6-1748-9D56-EE56DFF30DBB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3FF8B7-4A89-C444-89B1-77E31412A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889858-F9BD-A54D-ABC1-87B41DFFE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85CC7-D458-F347-A506-5CC1FEBDB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391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9E950-243E-ED47-8B47-C7883D247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70533B-5818-6548-A841-1CC369B821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996453-23E1-844B-8A58-ABB4FE267D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6A3317-02E5-6140-B8C6-5A239AEB6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181E6-B7E6-1748-9D56-EE56DFF30DBB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4AB99B-A2E1-1A44-95B5-AD5AC1B2D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99AA14-F8BA-504F-831D-4E556F8E4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85CC7-D458-F347-A506-5CC1FEBDB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162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E067A-A49B-E54D-AB05-043302D8C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E070D7-2F6C-1148-ADFB-814357EC63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124A88-2931-A44F-9193-432C1828DD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34A3E3-9DCE-1648-9F55-F413B16CE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181E6-B7E6-1748-9D56-EE56DFF30DBB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B2751A-51FA-F041-91E9-F507DD4AA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15D60E-20FE-0844-8AF2-4AB8EF04D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85CC7-D458-F347-A506-5CC1FEBDB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66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7E3CBE-194E-D343-AD7D-6E8419FA8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8660E3-4DC8-0044-843D-3E31332125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DB9436-C2BC-DC4E-ADAA-1237F1798D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181E6-B7E6-1748-9D56-EE56DFF30DBB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B6D162-33EC-DC4B-983F-7D779FAD81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539DB9-4344-AF4E-A778-F63CFF4FA5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85CC7-D458-F347-A506-5CC1FEBDB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7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B100F827-BC05-4F54-B4AF-6F83B9C37071}"/>
              </a:ext>
            </a:extLst>
          </p:cNvPr>
          <p:cNvGrpSpPr/>
          <p:nvPr/>
        </p:nvGrpSpPr>
        <p:grpSpPr>
          <a:xfrm>
            <a:off x="0" y="0"/>
            <a:ext cx="12192000" cy="6844198"/>
            <a:chOff x="0" y="0"/>
            <a:chExt cx="12192000" cy="6844198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F9843C4-4E90-48ED-BA42-81698EC71046}"/>
                </a:ext>
              </a:extLst>
            </p:cNvPr>
            <p:cNvSpPr/>
            <p:nvPr/>
          </p:nvSpPr>
          <p:spPr>
            <a:xfrm>
              <a:off x="0" y="0"/>
              <a:ext cx="12192000" cy="684419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Google Shape;185;ge27c873d88_0_0">
              <a:extLst>
                <a:ext uri="{FF2B5EF4-FFF2-40B4-BE49-F238E27FC236}">
                  <a16:creationId xmlns:a16="http://schemas.microsoft.com/office/drawing/2014/main" id="{904EB56C-492A-8940-B24A-22765AB1EB8E}"/>
                </a:ext>
              </a:extLst>
            </p:cNvPr>
            <p:cNvSpPr txBox="1"/>
            <p:nvPr/>
          </p:nvSpPr>
          <p:spPr>
            <a:xfrm>
              <a:off x="161599" y="6277571"/>
              <a:ext cx="1895801" cy="400069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2000" b="1" i="0" u="none" strike="noStrike" cap="none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Sponsored</a:t>
              </a:r>
              <a:r>
                <a:rPr lang="en-US" sz="2000" b="0" i="0" u="none" strike="noStrike" cap="none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US" sz="2000" b="1" i="0" u="none" strike="noStrike" cap="none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by:</a:t>
              </a:r>
              <a:r>
                <a:rPr lang="en-US" sz="2000" b="0" i="0" u="none" strike="noStrike" cap="none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 sz="1600" b="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9" name="Google Shape;186;ge27c873d88_0_0">
              <a:extLst>
                <a:ext uri="{FF2B5EF4-FFF2-40B4-BE49-F238E27FC236}">
                  <a16:creationId xmlns:a16="http://schemas.microsoft.com/office/drawing/2014/main" id="{34327FFC-C1E8-9948-9F3A-568379518266}"/>
                </a:ext>
              </a:extLst>
            </p:cNvPr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1915849" y="6037984"/>
              <a:ext cx="1617600" cy="639656"/>
            </a:xfrm>
            <a:prstGeom prst="rect">
              <a:avLst/>
            </a:prstGeom>
            <a:grpFill/>
            <a:ln>
              <a:noFill/>
            </a:ln>
          </p:spPr>
        </p:pic>
        <p:sp>
          <p:nvSpPr>
            <p:cNvPr id="24" name="Google Shape;182;ge27c873d88_0_0">
              <a:extLst>
                <a:ext uri="{FF2B5EF4-FFF2-40B4-BE49-F238E27FC236}">
                  <a16:creationId xmlns:a16="http://schemas.microsoft.com/office/drawing/2014/main" id="{B7934543-053C-0049-83DA-22A287C5C264}"/>
                </a:ext>
              </a:extLst>
            </p:cNvPr>
            <p:cNvSpPr/>
            <p:nvPr/>
          </p:nvSpPr>
          <p:spPr>
            <a:xfrm>
              <a:off x="4399434" y="148945"/>
              <a:ext cx="4323239" cy="724887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0000" tIns="45000" rIns="90000" bIns="450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Times New Roman"/>
                <a:buNone/>
              </a:pPr>
              <a:r>
                <a:rPr lang="en-US" sz="2400" u="none" strike="noStrike" cap="none" dirty="0">
                  <a:solidFill>
                    <a:schemeClr val="lt1"/>
                  </a:solidFill>
                  <a:latin typeface="Eras Bold ITC" panose="020B0907030504020204" pitchFamily="34" charset="0"/>
                  <a:ea typeface="Bodoni"/>
                  <a:cs typeface="Bodoni"/>
                  <a:sym typeface="Bodoni"/>
                </a:rPr>
                <a:t>2023</a:t>
              </a:r>
              <a:r>
                <a:rPr lang="en-US" sz="2400" u="none" strike="noStrike" cap="none" dirty="0">
                  <a:solidFill>
                    <a:schemeClr val="dk1"/>
                  </a:solidFill>
                  <a:latin typeface="Eras Bold ITC" panose="020B0907030504020204" pitchFamily="34" charset="0"/>
                  <a:ea typeface="Bodoni"/>
                  <a:cs typeface="Bodoni"/>
                  <a:sym typeface="Bodoni"/>
                </a:rPr>
                <a:t> </a:t>
              </a:r>
              <a:r>
                <a:rPr lang="en-US" sz="2400" u="none" strike="noStrike" cap="none" dirty="0">
                  <a:solidFill>
                    <a:schemeClr val="lt1"/>
                  </a:solidFill>
                  <a:latin typeface="Eras Bold ITC" panose="020B0907030504020204" pitchFamily="34" charset="0"/>
                  <a:ea typeface="Bodoni"/>
                  <a:cs typeface="Bodoni"/>
                  <a:sym typeface="Bodoni"/>
                </a:rPr>
                <a:t>MNE Micro-Nano Graph Contest</a:t>
              </a:r>
              <a:endParaRPr sz="1400" u="none" strike="noStrike" cap="none" dirty="0">
                <a:solidFill>
                  <a:schemeClr val="lt1"/>
                </a:solidFill>
                <a:latin typeface="Eras Bold ITC" panose="020B0907030504020204" pitchFamily="34" charset="0"/>
                <a:ea typeface="Bodoni"/>
                <a:cs typeface="Bodoni"/>
                <a:sym typeface="Bodoni"/>
              </a:endParaRPr>
            </a:p>
          </p:txBody>
        </p:sp>
      </p:grpSp>
      <p:sp>
        <p:nvSpPr>
          <p:cNvPr id="4" name="Google Shape;180;ge27c873d88_0_0">
            <a:extLst>
              <a:ext uri="{FF2B5EF4-FFF2-40B4-BE49-F238E27FC236}">
                <a16:creationId xmlns:a16="http://schemas.microsoft.com/office/drawing/2014/main" id="{3AD6B5DB-4C87-1345-8376-7F77291E51E9}"/>
              </a:ext>
            </a:extLst>
          </p:cNvPr>
          <p:cNvSpPr/>
          <p:nvPr/>
        </p:nvSpPr>
        <p:spPr>
          <a:xfrm>
            <a:off x="10990557" y="258929"/>
            <a:ext cx="1095428" cy="724888"/>
          </a:xfrm>
          <a:prstGeom prst="ellipse">
            <a:avLst/>
          </a:prstGeom>
          <a:solidFill>
            <a:srgbClr val="AAADBC"/>
          </a:solidFill>
          <a:ln>
            <a:solidFill>
              <a:schemeClr val="tx1"/>
            </a:solidFill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Times New Roman"/>
              <a:buNone/>
            </a:pPr>
            <a:r>
              <a:rPr lang="en-US" sz="2800" b="0" i="0" u="none" strike="noStrike" cap="none" dirty="0">
                <a:solidFill>
                  <a:schemeClr val="lt1"/>
                </a:solidFill>
                <a:latin typeface="Calibri"/>
                <a:ea typeface="Arial"/>
                <a:cs typeface="Calibri"/>
                <a:sym typeface="Calibri"/>
              </a:rPr>
              <a:t>#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181;ge27c873d88_0_0">
            <a:extLst>
              <a:ext uri="{FF2B5EF4-FFF2-40B4-BE49-F238E27FC236}">
                <a16:creationId xmlns:a16="http://schemas.microsoft.com/office/drawing/2014/main" id="{9D93E258-B592-F741-8CF8-934B0E103D98}"/>
              </a:ext>
            </a:extLst>
          </p:cNvPr>
          <p:cNvSpPr txBox="1"/>
          <p:nvPr/>
        </p:nvSpPr>
        <p:spPr>
          <a:xfrm>
            <a:off x="161600" y="2531420"/>
            <a:ext cx="4759366" cy="3416279"/>
          </a:xfrm>
          <a:prstGeom prst="rect">
            <a:avLst/>
          </a:prstGeom>
          <a:solidFill>
            <a:srgbClr val="AAADBC">
              <a:alpha val="70000"/>
            </a:srgbClr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lang="en-US" b="1" i="0" u="none" strike="noStrike" cap="none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lang="en-US" b="1" i="0" u="none" strike="noStrike" cap="none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b="1" i="0" u="none" strike="noStrike" cap="non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Description:</a:t>
            </a:r>
            <a:r>
              <a:rPr lang="en-US" sz="1200" b="1" i="0" u="none" strike="noStrike" cap="non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0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US" sz="12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US" sz="1200" b="0" i="0" u="none" strike="noStrike" cap="none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US" sz="12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US" sz="1200" b="0" i="0" u="none" strike="noStrike" cap="none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US" sz="12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b="1" i="0" u="none" strike="noStrike" cap="non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Submitted by: </a:t>
            </a:r>
            <a:endParaRPr sz="2800" dirty="0">
              <a:solidFill>
                <a:schemeClr val="bg1"/>
              </a:solidFill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b="1" i="0" u="none" strike="noStrike" cap="non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Affiliation: </a:t>
            </a: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b="1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Country:</a:t>
            </a:r>
            <a:endParaRPr lang="en-US" b="1" i="0" u="none" strike="noStrike" cap="none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b="1" i="0" u="none" strike="noStrike" cap="non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Instrument: (</a:t>
            </a:r>
            <a:r>
              <a:rPr lang="en-US" b="1" i="0" u="none" strike="noStrike" cap="none" dirty="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Type, Manufacturer, Model</a:t>
            </a:r>
            <a:r>
              <a:rPr lang="en-US" b="1" i="0" u="none" strike="noStrike" cap="non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b="1" i="0" u="none" strike="noStrike" cap="non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Original Magnification:</a:t>
            </a:r>
            <a:endParaRPr b="1" i="0" u="none" strike="noStrike" cap="none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183;ge27c873d88_0_0">
            <a:extLst>
              <a:ext uri="{FF2B5EF4-FFF2-40B4-BE49-F238E27FC236}">
                <a16:creationId xmlns:a16="http://schemas.microsoft.com/office/drawing/2014/main" id="{F1D1C48F-5C96-3241-9E65-0FC55D24486B}"/>
              </a:ext>
            </a:extLst>
          </p:cNvPr>
          <p:cNvSpPr txBox="1"/>
          <p:nvPr/>
        </p:nvSpPr>
        <p:spPr>
          <a:xfrm>
            <a:off x="161600" y="2544901"/>
            <a:ext cx="4083236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2400" b="1" i="0" u="none" strike="noStrike" cap="non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Title: </a:t>
            </a:r>
            <a:endParaRPr sz="2400" b="1" i="0" u="none" strike="noStrike" cap="none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7CB6BD3-3ED6-7E4C-81A7-C4624BBBC626}"/>
              </a:ext>
            </a:extLst>
          </p:cNvPr>
          <p:cNvSpPr/>
          <p:nvPr/>
        </p:nvSpPr>
        <p:spPr>
          <a:xfrm>
            <a:off x="8966957" y="2229250"/>
            <a:ext cx="649930" cy="587775"/>
          </a:xfrm>
          <a:prstGeom prst="rect">
            <a:avLst/>
          </a:prstGeom>
          <a:noFill/>
          <a:ln w="127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BCB178F-86F9-7B49-8B40-B4F4599ED112}"/>
              </a:ext>
            </a:extLst>
          </p:cNvPr>
          <p:cNvSpPr/>
          <p:nvPr/>
        </p:nvSpPr>
        <p:spPr>
          <a:xfrm>
            <a:off x="5462666" y="1536706"/>
            <a:ext cx="6623319" cy="5172349"/>
          </a:xfrm>
          <a:prstGeom prst="rect">
            <a:avLst/>
          </a:prstGeom>
          <a:solidFill>
            <a:srgbClr val="AAAD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solidFill>
                  <a:schemeClr val="tx1"/>
                </a:solidFill>
              </a:rPr>
              <a:t>Insert Image Here</a:t>
            </a:r>
          </a:p>
        </p:txBody>
      </p:sp>
      <p:pic>
        <p:nvPicPr>
          <p:cNvPr id="13" name="Picture 12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E0824F24-5EA3-08C2-E598-0592D31906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657" y="83326"/>
            <a:ext cx="3016405" cy="1124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995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6672a51a-65c1-431c-b59e-fbb70048663b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9A0361CB13A649AF8ADFFC6AD75DFC" ma:contentTypeVersion="10" ma:contentTypeDescription="Create a new document." ma:contentTypeScope="" ma:versionID="c81bd9026ae8fe3297105e70da339168">
  <xsd:schema xmlns:xsd="http://www.w3.org/2001/XMLSchema" xmlns:xs="http://www.w3.org/2001/XMLSchema" xmlns:p="http://schemas.microsoft.com/office/2006/metadata/properties" xmlns:ns3="6672a51a-65c1-431c-b59e-fbb70048663b" targetNamespace="http://schemas.microsoft.com/office/2006/metadata/properties" ma:root="true" ma:fieldsID="2af04388fb252220671cd59572986a47" ns3:_="">
    <xsd:import namespace="6672a51a-65c1-431c-b59e-fbb70048663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72a51a-65c1-431c-b59e-fbb7004866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17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01D4534-88EE-4EDB-AE14-D696A95EA103}">
  <ds:schemaRefs>
    <ds:schemaRef ds:uri="http://purl.org/dc/dcmitype/"/>
    <ds:schemaRef ds:uri="http://purl.org/dc/elements/1.1/"/>
    <ds:schemaRef ds:uri="6672a51a-65c1-431c-b59e-fbb70048663b"/>
    <ds:schemaRef ds:uri="http://www.w3.org/XML/1998/namespace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D09E9BB7-927A-4F0C-A9D8-CB01BDC735C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773AE81-8E7A-4DE6-B067-E07F6801C9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672a51a-65c1-431c-b59e-fbb70048663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35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Eras Bold ITC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Choksi, Ria A</dc:creator>
  <cp:lastModifiedBy>John Randall</cp:lastModifiedBy>
  <cp:revision>6</cp:revision>
  <dcterms:created xsi:type="dcterms:W3CDTF">2022-03-18T02:38:08Z</dcterms:created>
  <dcterms:modified xsi:type="dcterms:W3CDTF">2023-07-27T17:06:51Z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0x0101008A9A0361CB13A649AF8ADFFC6AD75DFC</vt:lpwstr>
  </property>
</Properties>
</file>